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63" r:id="rId6"/>
    <p:sldId id="259" r:id="rId7"/>
    <p:sldId id="264" r:id="rId8"/>
    <p:sldId id="260" r:id="rId9"/>
    <p:sldId id="265" r:id="rId10"/>
    <p:sldId id="261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39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39D8-522C-44E7-AF0D-6EC95EB63131}" type="datetimeFigureOut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863B4-E647-4662-BCFA-435DA7CA4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917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39D8-522C-44E7-AF0D-6EC95EB63131}" type="datetimeFigureOut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863B4-E647-4662-BCFA-435DA7CA4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223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39D8-522C-44E7-AF0D-6EC95EB63131}" type="datetimeFigureOut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863B4-E647-4662-BCFA-435DA7CA4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918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39D8-522C-44E7-AF0D-6EC95EB63131}" type="datetimeFigureOut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863B4-E647-4662-BCFA-435DA7CA4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66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39D8-522C-44E7-AF0D-6EC95EB63131}" type="datetimeFigureOut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863B4-E647-4662-BCFA-435DA7CA4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239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39D8-522C-44E7-AF0D-6EC95EB63131}" type="datetimeFigureOut">
              <a:rPr lang="en-US" smtClean="0"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863B4-E647-4662-BCFA-435DA7CA4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24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39D8-522C-44E7-AF0D-6EC95EB63131}" type="datetimeFigureOut">
              <a:rPr lang="en-US" smtClean="0"/>
              <a:t>9/21/2013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863B4-E647-4662-BCFA-435DA7CA4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508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39D8-522C-44E7-AF0D-6EC95EB63131}" type="datetimeFigureOut">
              <a:rPr lang="en-US" smtClean="0"/>
              <a:t>9/21/2013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863B4-E647-4662-BCFA-435DA7CA4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031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39D8-522C-44E7-AF0D-6EC95EB63131}" type="datetimeFigureOut">
              <a:rPr lang="en-US" smtClean="0"/>
              <a:t>9/21/2013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863B4-E647-4662-BCFA-435DA7CA4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541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39D8-522C-44E7-AF0D-6EC95EB63131}" type="datetimeFigureOut">
              <a:rPr lang="en-US" smtClean="0"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863B4-E647-4662-BCFA-435DA7CA4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604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39D8-522C-44E7-AF0D-6EC95EB63131}" type="datetimeFigureOut">
              <a:rPr lang="en-US" smtClean="0"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863B4-E647-4662-BCFA-435DA7CA4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450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C39D8-522C-44E7-AF0D-6EC95EB63131}" type="datetimeFigureOut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863B4-E647-4662-BCFA-435DA7CA4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341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source=images&amp;cd=&amp;cad=rja&amp;docid=DIIYeZyQsFQ5PM&amp;tbnid=lKTOIrH82nwwBM:&amp;ved=0CAgQjRwwAA&amp;url=http%3A%2F%2Fwww.dreamstime.com%2Fstock-image-cartoon-bell-ringing-image27919701&amp;ei=uAc-UqzJEIjB4AOfn4CIBA&amp;psig=AFQjCNGv7CL2jd4Br_yctC4SuLzzT7jOqQ&amp;ust=1379883320325869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000467"/>
            <a:ext cx="7772400" cy="1390650"/>
          </a:xfrm>
        </p:spPr>
        <p:txBody>
          <a:bodyPr>
            <a:normAutofit fontScale="90000"/>
          </a:bodyPr>
          <a:lstStyle/>
          <a:p>
            <a:r>
              <a:rPr lang="en-US" sz="8000" dirty="0" smtClean="0">
                <a:latin typeface="Comic Sans MS" pitchFamily="66" charset="0"/>
              </a:rPr>
              <a:t>          Bell Ringer </a:t>
            </a: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         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        </a:t>
            </a:r>
            <a:r>
              <a:rPr lang="en-US" sz="3100" b="1" dirty="0" smtClean="0">
                <a:latin typeface="Comic Sans MS" pitchFamily="66" charset="0"/>
              </a:rPr>
              <a:t>Week of September 23-27, 2013</a:t>
            </a:r>
            <a:br>
              <a:rPr lang="en-US" sz="3100" b="1" dirty="0" smtClean="0">
                <a:latin typeface="Comic Sans MS" pitchFamily="66" charset="0"/>
              </a:rPr>
            </a:br>
            <a:r>
              <a:rPr lang="en-US" sz="3100" b="1" dirty="0" smtClean="0">
                <a:latin typeface="Comic Sans MS" pitchFamily="66" charset="0"/>
              </a:rPr>
              <a:t/>
            </a:r>
            <a:br>
              <a:rPr lang="en-US" sz="3100" b="1" dirty="0" smtClean="0">
                <a:latin typeface="Comic Sans MS" pitchFamily="66" charset="0"/>
              </a:rPr>
            </a:br>
            <a:r>
              <a:rPr lang="en-US" sz="3600" dirty="0" smtClean="0">
                <a:latin typeface="Comic Sans MS" pitchFamily="66" charset="0"/>
              </a:rPr>
              <a:t/>
            </a:r>
            <a:br>
              <a:rPr lang="en-US" sz="3600" dirty="0" smtClean="0">
                <a:latin typeface="Comic Sans MS" pitchFamily="66" charset="0"/>
              </a:rPr>
            </a:br>
            <a:r>
              <a:rPr lang="en-US" sz="3600" b="1" dirty="0">
                <a:latin typeface="Comic Sans MS" pitchFamily="66" charset="0"/>
              </a:rPr>
              <a:t/>
            </a:r>
            <a:br>
              <a:rPr lang="en-US" sz="3600" b="1" dirty="0">
                <a:latin typeface="Comic Sans MS" pitchFamily="66" charset="0"/>
              </a:rPr>
            </a:br>
            <a:r>
              <a:rPr lang="en-US" sz="3100" b="1" dirty="0" smtClean="0">
                <a:latin typeface="Comic Sans MS" pitchFamily="66" charset="0"/>
              </a:rPr>
              <a:t>Created by: </a:t>
            </a:r>
            <a:r>
              <a:rPr lang="en-US" sz="3100" b="1" dirty="0" err="1" smtClean="0">
                <a:latin typeface="Comic Sans MS" pitchFamily="66" charset="0"/>
              </a:rPr>
              <a:t>Shavonne</a:t>
            </a:r>
            <a:r>
              <a:rPr lang="en-US" sz="3100" b="1" dirty="0" smtClean="0">
                <a:latin typeface="Comic Sans MS" pitchFamily="66" charset="0"/>
              </a:rPr>
              <a:t> Burrows, </a:t>
            </a:r>
            <a:r>
              <a:rPr lang="en-US" sz="3100" b="1" dirty="0" err="1" smtClean="0">
                <a:latin typeface="Comic Sans MS" pitchFamily="66" charset="0"/>
              </a:rPr>
              <a:t>EdS</a:t>
            </a:r>
            <a:endParaRPr lang="en-US" sz="3100" b="1" dirty="0">
              <a:latin typeface="Comic Sans MS" pitchFamily="66" charset="0"/>
            </a:endParaRPr>
          </a:p>
        </p:txBody>
      </p:sp>
      <p:pic>
        <p:nvPicPr>
          <p:cNvPr id="1026" name="Picture 2" descr="http://thumbs.dreamstime.com/z/cartoon-bell-ringing-2791970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21714">
            <a:off x="392173" y="523921"/>
            <a:ext cx="2695575" cy="2800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862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Friday, September 27, 2013</a:t>
            </a:r>
            <a:endParaRPr lang="en-US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err="1" smtClean="0">
                <a:latin typeface="Comic Sans MS" pitchFamily="66" charset="0"/>
              </a:rPr>
              <a:t>Kaleea</a:t>
            </a:r>
            <a:r>
              <a:rPr lang="en-US" sz="4000" dirty="0" smtClean="0">
                <a:latin typeface="Comic Sans MS" pitchFamily="66" charset="0"/>
              </a:rPr>
              <a:t> swam 2 laps in 12.09 seconds. It took her 1.4 times as long to swim a third and fourth lap. How long did it take her to swim the third and fourth laps?</a:t>
            </a:r>
            <a:endParaRPr lang="en-US" sz="4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98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Answer for Friday, September 27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15000" dirty="0" smtClean="0">
                <a:latin typeface="Comic Sans MS" pitchFamily="66" charset="0"/>
              </a:rPr>
              <a:t>16.926 seconds</a:t>
            </a:r>
            <a:endParaRPr lang="en-US" sz="1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37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Monday, September 23, 2013</a:t>
            </a:r>
            <a:endParaRPr lang="en-US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>
                <a:latin typeface="Comic Sans MS" pitchFamily="66" charset="0"/>
              </a:rPr>
              <a:t>A grocery store charges $1.78 per pound of seedless grapes. How much does the store charge for 3.5 pounds of seedless grapes?</a:t>
            </a:r>
            <a:endParaRPr lang="en-US" sz="4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34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Answer for Monday, September 23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5000" dirty="0" smtClean="0">
                <a:latin typeface="Comic Sans MS" pitchFamily="66" charset="0"/>
              </a:rPr>
              <a:t>$6.23</a:t>
            </a:r>
            <a:endParaRPr lang="en-US" sz="1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31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Tuesday, September 24, 2013</a:t>
            </a:r>
            <a:endParaRPr lang="en-US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>
                <a:latin typeface="Comic Sans MS" pitchFamily="66" charset="0"/>
              </a:rPr>
              <a:t>Taylor buys a keyboard for $32.78. He pays for it with a $50 bill. How much change should Taylor get back?</a:t>
            </a:r>
            <a:endParaRPr lang="en-US" sz="4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98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Answer for Tuesday, September 24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5000" dirty="0" smtClean="0">
                <a:latin typeface="Comic Sans MS" pitchFamily="66" charset="0"/>
              </a:rPr>
              <a:t>$17.22</a:t>
            </a:r>
            <a:endParaRPr lang="en-US" sz="1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8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Comic Sans MS" pitchFamily="66" charset="0"/>
              </a:rPr>
              <a:t>Wednesday, September 25, 2013</a:t>
            </a:r>
            <a:endParaRPr lang="en-US" sz="36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latin typeface="Comic Sans MS" pitchFamily="66" charset="0"/>
              </a:rPr>
              <a:t>A laptop computer weighs 6.4 pounds. A notebook computer weighs 3.75 pounds. How much heavier is the laptop than the notebook?</a:t>
            </a:r>
            <a:endParaRPr lang="en-US" sz="4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98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C000"/>
                </a:solidFill>
                <a:latin typeface="Comic Sans MS" pitchFamily="66" charset="0"/>
              </a:rPr>
              <a:t>Answer for Wednesday, September 25</a:t>
            </a:r>
            <a:endParaRPr lang="en-US" sz="3200" b="1" dirty="0">
              <a:solidFill>
                <a:srgbClr val="FFC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15000" dirty="0" smtClean="0">
                <a:latin typeface="Comic Sans MS" pitchFamily="66" charset="0"/>
              </a:rPr>
              <a:t>2.65 pounds</a:t>
            </a:r>
            <a:endParaRPr lang="en-US" sz="1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Thursday, September 26, 2013</a:t>
            </a:r>
            <a:endParaRPr lang="en-US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>
                <a:latin typeface="Comic Sans MS" pitchFamily="66" charset="0"/>
              </a:rPr>
              <a:t>Corey bought 5 T-shirts for $9.79 each? How much did Corey spend on T-shirts?</a:t>
            </a:r>
            <a:endParaRPr lang="en-US" sz="5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98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Answer for Thursday, September 26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5000" dirty="0" smtClean="0">
                <a:latin typeface="Comic Sans MS" pitchFamily="66" charset="0"/>
              </a:rPr>
              <a:t>$48.95</a:t>
            </a:r>
            <a:endParaRPr lang="en-US" sz="1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37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</TotalTime>
  <Words>202</Words>
  <Application>Microsoft Office PowerPoint</Application>
  <PresentationFormat>On-screen Show (4:3)</PresentationFormat>
  <Paragraphs>21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         Bell Ringer                    Week of September 23-27, 2013    Created by: Shavonne Burrows, EdS</vt:lpstr>
      <vt:lpstr>Monday, September 23, 2013</vt:lpstr>
      <vt:lpstr>Answer for Monday, September 23</vt:lpstr>
      <vt:lpstr>Tuesday, September 24, 2013</vt:lpstr>
      <vt:lpstr>Answer for Tuesday, September 24</vt:lpstr>
      <vt:lpstr>Wednesday, September 25, 2013</vt:lpstr>
      <vt:lpstr>Answer for Wednesday, September 25</vt:lpstr>
      <vt:lpstr>Thursday, September 26, 2013</vt:lpstr>
      <vt:lpstr>Answer for Thursday, September 26</vt:lpstr>
      <vt:lpstr>Friday, September 27, 2013</vt:lpstr>
      <vt:lpstr>Answer for Friday, September 27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Bell Ringer                    Week of September 23-27, 2013    Created by: Shavonne Burrows, EdS</dc:title>
  <dc:creator>Shavonne</dc:creator>
  <cp:lastModifiedBy>Shavonne</cp:lastModifiedBy>
  <cp:revision>11</cp:revision>
  <dcterms:created xsi:type="dcterms:W3CDTF">2013-09-21T20:52:14Z</dcterms:created>
  <dcterms:modified xsi:type="dcterms:W3CDTF">2013-09-21T21:21:16Z</dcterms:modified>
</cp:coreProperties>
</file>