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7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5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7BF4-C482-4FB7-990D-A876DC06DFF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E3BE-1BB7-49A5-A88B-2ED653DA9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1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114036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One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Six feet less than the width 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Two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Four times more money than Elliot</a:t>
                      </a:r>
                    </a:p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20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344883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Five 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Six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Shavonne\AppData\Local\Microsoft\Windows\Temporary Internet Files\Content.IE5\S0FTSBLX\qrcode.201193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0722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havonne\AppData\Local\Microsoft\Windows\Temporary Internet Files\Content.IE5\OQD2DXR4\qrcode.201193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14" y="3581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180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345384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Seven 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Eight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Shavonne\AppData\Local\Microsoft\Windows\Temporary Internet Files\Content.IE5\XA3EDJXY\qrcode.201193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havonne\AppData\Local\Microsoft\Windows\Temporary Internet Files\Content.IE5\2C0RPY8K\qrcode.2011937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19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051392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Nine 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Ten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Shavonne\AppData\Local\Microsoft\Windows\Temporary Internet Files\Content.IE5\S0FTSBLX\qrcode.201193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havonne\AppData\Local\Microsoft\Windows\Temporary Internet Files\Content.IE5\OQD2DXR4\qrcode.201194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95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680944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Eleven 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Twelve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Shavonne\AppData\Local\Microsoft\Windows\Temporary Internet Files\Content.IE5\XA3EDJXY\qrcode.201194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9634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havonne\AppData\Local\Microsoft\Windows\Temporary Internet Files\Content.IE5\2C0RPY8K\qrcode.201194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3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10348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Three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Half as many pages as George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Four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Six years less than Tracey’s age</a:t>
                      </a:r>
                    </a:p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5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652265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Five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 cost of 5 CDs and a $12 DVD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Six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Four</a:t>
                      </a:r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times as many apples</a:t>
                      </a:r>
                      <a:endParaRPr lang="en-US" sz="4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5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610777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Seven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Ten more shoes than Ruben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Eight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$5 dollars less on dinner than James spent</a:t>
                      </a:r>
                    </a:p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5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530962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Nine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more than twice as many ringtones as Mary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Ten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4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times the number of feet</a:t>
                      </a:r>
                      <a:endParaRPr lang="en-US" sz="4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5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Problem Eleven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Melinda goes bowling on Saturday afternoons. She bowls three games and pays for shoe rental. Define a variable  and write an expression to represent the total cost of Melinda pays. Then find the total cost if one game cost $4.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6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Problem Twelve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Kiyo bought a pizza for $12.75 and four medium drinks at Pauli’s Pizza. Define a variable and write an expression to represent the total amount of money he spent. Then find the total cost if one drink costs $3.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257883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One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Two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Shavonne\AppData\Local\Microsoft\Windows\Temporary Internet Files\Content.IE5\S0FTSBLX\qrcode.201192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avonne\AppData\Local\Microsoft\Windows\Temporary Internet Files\Content.IE5\OQD2DXR4\qrcode.2011927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5215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Define a variable and write each phrase as an algebraic expression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340203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724400"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 Three Answer</a:t>
                      </a:r>
                    </a:p>
                    <a:p>
                      <a:endParaRPr lang="en-US" sz="4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Problem Four Answer</a:t>
                      </a:r>
                    </a:p>
                    <a:p>
                      <a:pPr algn="ctr"/>
                      <a:endParaRPr lang="en-US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Shavonne\AppData\Local\Microsoft\Windows\Temporary Internet Files\Content.IE5\XA3EDJXY\qrcode.201192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havonne\AppData\Local\Microsoft\Windows\Temporary Internet Files\Content.IE5\2C0RPY8K\qrcode.201193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44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370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  <vt:lpstr>Define a variable and write each phrase as an algebraic expression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 a variable and write each phrase as an algebraic expression</dc:title>
  <dc:creator>Shavonne</dc:creator>
  <cp:lastModifiedBy>Shavonne</cp:lastModifiedBy>
  <cp:revision>17</cp:revision>
  <cp:lastPrinted>2014-02-16T22:32:26Z</cp:lastPrinted>
  <dcterms:created xsi:type="dcterms:W3CDTF">2014-02-16T22:06:55Z</dcterms:created>
  <dcterms:modified xsi:type="dcterms:W3CDTF">2014-02-16T22:58:23Z</dcterms:modified>
</cp:coreProperties>
</file>